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sldIdLst>
    <p:sldId id="256" r:id="rId2"/>
    <p:sldId id="257" r:id="rId3"/>
    <p:sldId id="261" r:id="rId4"/>
    <p:sldId id="258" r:id="rId5"/>
    <p:sldId id="264" r:id="rId6"/>
    <p:sldId id="262" r:id="rId7"/>
    <p:sldId id="260" r:id="rId8"/>
    <p:sldId id="268" r:id="rId9"/>
    <p:sldId id="259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00" autoAdjust="0"/>
  </p:normalViewPr>
  <p:slideViewPr>
    <p:cSldViewPr>
      <p:cViewPr>
        <p:scale>
          <a:sx n="50" d="100"/>
          <a:sy n="50" d="100"/>
        </p:scale>
        <p:origin x="-5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6C4BE-5F7C-43A4-9B8E-9FB52480677F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4AA52-D026-4A15-8C76-D2A68FD7E000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1DA-F2C0-44E8-9704-D6E69F232B00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B58A949-6A33-48A9-B682-ABD2E7015B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1DA-F2C0-44E8-9704-D6E69F232B00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A949-6A33-48A9-B682-ABD2E7015B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1DA-F2C0-44E8-9704-D6E69F232B00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A949-6A33-48A9-B682-ABD2E7015B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1DA-F2C0-44E8-9704-D6E69F232B00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l-G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B58A949-6A33-48A9-B682-ABD2E7015B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1DA-F2C0-44E8-9704-D6E69F232B00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A949-6A33-48A9-B682-ABD2E7015BC8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1DA-F2C0-44E8-9704-D6E69F232B00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A949-6A33-48A9-B682-ABD2E7015B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1DA-F2C0-44E8-9704-D6E69F232B00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B58A949-6A33-48A9-B682-ABD2E7015BC8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1DA-F2C0-44E8-9704-D6E69F232B00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A949-6A33-48A9-B682-ABD2E7015B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1DA-F2C0-44E8-9704-D6E69F232B00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A949-6A33-48A9-B682-ABD2E7015B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1DA-F2C0-44E8-9704-D6E69F232B00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A949-6A33-48A9-B682-ABD2E7015B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1DA-F2C0-44E8-9704-D6E69F232B00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A949-6A33-48A9-B682-ABD2E7015BC8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7121DA-F2C0-44E8-9704-D6E69F232B00}" type="datetimeFigureOut">
              <a:rPr lang="el-GR" smtClean="0"/>
              <a:pPr/>
              <a:t>13/5/2011</a:t>
            </a:fld>
            <a:endParaRPr lang="el-GR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B58A949-6A33-48A9-B682-ABD2E7015BC8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458200" cy="1276764"/>
          </a:xfrm>
        </p:spPr>
        <p:txBody>
          <a:bodyPr/>
          <a:lstStyle/>
          <a:p>
            <a:pPr algn="r"/>
            <a:r>
              <a:rPr lang="en-US" dirty="0" smtClean="0"/>
              <a:t>The court house</a:t>
            </a:r>
            <a:br>
              <a:rPr lang="en-US" dirty="0" smtClean="0"/>
            </a:br>
            <a:r>
              <a:rPr lang="en-US" dirty="0" err="1" smtClean="0"/>
              <a:t>Veria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356992"/>
            <a:ext cx="3816424" cy="1857388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err="1" smtClean="0">
                <a:solidFill>
                  <a:schemeClr val="tx1"/>
                </a:solidFill>
              </a:rPr>
              <a:t>Tsiompanoglou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Katerina</a:t>
            </a:r>
            <a:endParaRPr lang="el-GR" b="1" dirty="0" smtClean="0">
              <a:solidFill>
                <a:schemeClr val="tx1"/>
              </a:solidFill>
            </a:endParaRPr>
          </a:p>
          <a:p>
            <a:r>
              <a:rPr lang="en-US" b="1" dirty="0" err="1" smtClean="0">
                <a:solidFill>
                  <a:schemeClr val="tx1"/>
                </a:solidFill>
              </a:rPr>
              <a:t>Tsalouhidou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Stephania</a:t>
            </a:r>
            <a:endParaRPr lang="el-GR" b="1" dirty="0" smtClean="0">
              <a:solidFill>
                <a:schemeClr val="tx1"/>
              </a:solidFill>
            </a:endParaRPr>
          </a:p>
          <a:p>
            <a:r>
              <a:rPr lang="en-US" b="1" dirty="0" err="1" smtClean="0">
                <a:solidFill>
                  <a:schemeClr val="tx1"/>
                </a:solidFill>
              </a:rPr>
              <a:t>Tsanakas</a:t>
            </a:r>
            <a:r>
              <a:rPr lang="en-US" b="1" dirty="0" smtClean="0">
                <a:solidFill>
                  <a:schemeClr val="tx1"/>
                </a:solidFill>
              </a:rPr>
              <a:t> Kostas</a:t>
            </a:r>
            <a:endParaRPr lang="el-GR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6</a:t>
            </a:r>
            <a:r>
              <a:rPr lang="en-US" b="1" baseline="30000" dirty="0" smtClean="0">
                <a:solidFill>
                  <a:schemeClr val="tx1"/>
                </a:solidFill>
              </a:rPr>
              <a:t>th</a:t>
            </a:r>
            <a:r>
              <a:rPr lang="en-US" b="1" dirty="0" smtClean="0">
                <a:solidFill>
                  <a:schemeClr val="tx1"/>
                </a:solidFill>
              </a:rPr>
              <a:t> Grade</a:t>
            </a:r>
            <a:endParaRPr lang="el-GR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3</a:t>
            </a:r>
            <a:r>
              <a:rPr lang="en-US" b="1" baseline="30000" dirty="0" smtClean="0">
                <a:solidFill>
                  <a:schemeClr val="tx1"/>
                </a:solidFill>
              </a:rPr>
              <a:t>rd</a:t>
            </a:r>
            <a:r>
              <a:rPr lang="en-US" b="1" dirty="0" smtClean="0">
                <a:solidFill>
                  <a:schemeClr val="tx1"/>
                </a:solidFill>
              </a:rPr>
              <a:t> Primary School, </a:t>
            </a:r>
            <a:r>
              <a:rPr lang="en-US" b="1" dirty="0" err="1" smtClean="0">
                <a:solidFill>
                  <a:schemeClr val="tx1"/>
                </a:solidFill>
              </a:rPr>
              <a:t>Veria</a:t>
            </a:r>
            <a:endParaRPr lang="el-GR" b="1" dirty="0" smtClean="0">
              <a:solidFill>
                <a:schemeClr val="tx1"/>
              </a:solidFill>
            </a:endParaRPr>
          </a:p>
          <a:p>
            <a:pPr algn="ctr"/>
            <a:r>
              <a:rPr lang="el-GR" b="1" dirty="0" smtClean="0">
                <a:solidFill>
                  <a:schemeClr val="tx1"/>
                </a:solidFill>
              </a:rPr>
              <a:t>2010 - 2011</a:t>
            </a:r>
            <a:endParaRPr lang="el-GR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ocuments\PROJECT\ΦΩΤΟ\ΔΙΚΑΣΤΗΡΙΑ\20110414114558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31885" y="2276871"/>
            <a:ext cx="5288587" cy="2974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cap="none" dirty="0" smtClean="0"/>
              <a:t>          </a:t>
            </a:r>
            <a:r>
              <a:rPr lang="en-US" cap="none" dirty="0" smtClean="0"/>
              <a:t>The main entrance</a:t>
            </a:r>
            <a:endParaRPr lang="el-GR" cap="none" dirty="0"/>
          </a:p>
        </p:txBody>
      </p:sp>
      <p:pic>
        <p:nvPicPr>
          <p:cNvPr id="4098" name="Picture 2" descr="F:\ΔΙΚΑΣΤΗΡΙΑ\P2212647 (640x480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498" y="3286124"/>
            <a:ext cx="4762501" cy="3571876"/>
          </a:xfrm>
          <a:prstGeom prst="rect">
            <a:avLst/>
          </a:prstGeom>
          <a:noFill/>
        </p:spPr>
      </p:pic>
      <p:pic>
        <p:nvPicPr>
          <p:cNvPr id="4099" name="Picture 3" descr="F:\ΔΙΚΑΣΤΗΡΙΑ\P2212646 (640x480)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0" y="1643050"/>
            <a:ext cx="435768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solidFill>
                  <a:schemeClr val="tx1"/>
                </a:solidFill>
              </a:rPr>
              <a:t>A courtroom</a:t>
            </a:r>
            <a:endParaRPr lang="el-GR" cap="none" dirty="0">
              <a:solidFill>
                <a:schemeClr val="tx1"/>
              </a:solidFill>
            </a:endParaRPr>
          </a:p>
        </p:txBody>
      </p:sp>
      <p:pic>
        <p:nvPicPr>
          <p:cNvPr id="1026" name="Picture 2" descr="F:\ΔΙΚΑΣΤΗΡΙΑ\P2212638 (640x480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554162"/>
            <a:ext cx="8572560" cy="4946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ΔΙΚΑΣΤΗΡΙΑ\P2212639 (640x480).jpg"/>
          <p:cNvPicPr preferRelativeResize="0">
            <a:picLocks noChangeArrowheads="1"/>
          </p:cNvPicPr>
          <p:nvPr/>
        </p:nvPicPr>
        <p:blipFill>
          <a:blip r:embed="rId2" cstate="screen">
            <a:lum bright="20000"/>
          </a:blip>
          <a:stretch>
            <a:fillRect/>
          </a:stretch>
        </p:blipFill>
        <p:spPr bwMode="auto">
          <a:xfrm>
            <a:off x="4572000" y="0"/>
            <a:ext cx="4572000" cy="3268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F:\ΔΙΚΑΣΤΗΡΙΑ\P2212645 (640x480)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0" y="142852"/>
            <a:ext cx="4355976" cy="32669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F:\ΔΙΚΑΣΤΗΡΙΑ\P2212640 (640x480)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2571735" y="3286124"/>
            <a:ext cx="4736569" cy="35524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- TextBox"/>
          <p:cNvSpPr txBox="1"/>
          <p:nvPr/>
        </p:nvSpPr>
        <p:spPr>
          <a:xfrm>
            <a:off x="251520" y="436510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A  better view of a courtroom</a:t>
            </a:r>
            <a:endParaRPr lang="el-GR" sz="24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Court House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91264" cy="38910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It was built by the Ottomans during the end of their domination. It used to be its </a:t>
            </a:r>
            <a:r>
              <a:rPr lang="en-US" sz="2800" dirty="0" smtClean="0"/>
              <a:t>government/justice</a:t>
            </a:r>
            <a:r>
              <a:rPr lang="en-US" sz="2800" dirty="0" smtClean="0"/>
              <a:t> </a:t>
            </a:r>
            <a:r>
              <a:rPr lang="en-US" sz="2800" dirty="0" smtClean="0"/>
              <a:t>house.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Today it is the Law Court of the town.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It is situated near the most famous square in town, </a:t>
            </a:r>
            <a:r>
              <a:rPr lang="en-US" sz="2800" dirty="0" err="1" smtClean="0"/>
              <a:t>Orologiou</a:t>
            </a:r>
            <a:r>
              <a:rPr lang="en-US" sz="2800" dirty="0" smtClean="0"/>
              <a:t> or </a:t>
            </a:r>
            <a:r>
              <a:rPr lang="en-US" sz="2800" dirty="0" err="1" smtClean="0"/>
              <a:t>Raktivan</a:t>
            </a:r>
            <a:r>
              <a:rPr lang="en-US" sz="2800" dirty="0" smtClean="0"/>
              <a:t> square.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The Ottomans surrendered </a:t>
            </a:r>
            <a:r>
              <a:rPr lang="en-US" sz="2800" dirty="0" err="1" smtClean="0"/>
              <a:t>Veria</a:t>
            </a:r>
            <a:r>
              <a:rPr lang="en-US" sz="2800" dirty="0" smtClean="0"/>
              <a:t> back to Greeks at this position in 1912 during the Balkan Wars.</a:t>
            </a:r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surrender of the town to greeks.</a:t>
            </a:r>
            <a:br>
              <a:rPr lang="en-US" dirty="0" smtClean="0"/>
            </a:br>
            <a:r>
              <a:rPr lang="en-US" dirty="0" smtClean="0"/>
              <a:t>October 1912</a:t>
            </a:r>
            <a:endParaRPr lang="el-GR" cap="none" dirty="0"/>
          </a:p>
        </p:txBody>
      </p:sp>
      <p:pic>
        <p:nvPicPr>
          <p:cNvPr id="4099" name="Picture 3" descr="F:\ΔΙΚΑΣΤΗΡΙΑ\01 EIS MNHMH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772816"/>
            <a:ext cx="6984776" cy="4256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It concerns a neoclassic building of the 19</a:t>
            </a:r>
            <a:r>
              <a:rPr lang="en-US" baseline="30000" dirty="0" smtClean="0"/>
              <a:t>th</a:t>
            </a:r>
            <a:r>
              <a:rPr lang="en-US" dirty="0" smtClean="0"/>
              <a:t> century’s end and the very early 20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Its architecture is imposing, with a splendid internal and external decoration. It is double-decker with a tiled roof.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It has an rectangle ground plan in the shape of a cross. The entrance is pointed out by the marble stairwell.</a:t>
            </a:r>
            <a:endParaRPr lang="el-GR" dirty="0" smtClean="0"/>
          </a:p>
        </p:txBody>
      </p:sp>
      <p:pic>
        <p:nvPicPr>
          <p:cNvPr id="1026" name="Picture 2" descr="F:\ΔΙΚΑΣΤΗΡΙΑ\P22126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1268760"/>
            <a:ext cx="3805236" cy="5073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ΔΙΚΑΣΤΗΡΙΑ\card1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628800"/>
            <a:ext cx="6516216" cy="4887162"/>
          </a:xfrm>
          <a:prstGeom prst="rect">
            <a:avLst/>
          </a:prstGeom>
          <a:noFill/>
        </p:spPr>
      </p:pic>
      <p:sp>
        <p:nvSpPr>
          <p:cNvPr id="3" name="2 - TextBox"/>
          <p:cNvSpPr txBox="1"/>
          <p:nvPr/>
        </p:nvSpPr>
        <p:spPr>
          <a:xfrm>
            <a:off x="251520" y="260648"/>
            <a:ext cx="8496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The </a:t>
            </a:r>
            <a:r>
              <a:rPr lang="en-US" sz="2800" b="1" dirty="0" err="1" smtClean="0">
                <a:latin typeface="Calibri" pitchFamily="34" charset="0"/>
                <a:cs typeface="Calibri" pitchFamily="34" charset="0"/>
              </a:rPr>
              <a:t>Orologiou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square in 1914.</a:t>
            </a:r>
          </a:p>
          <a:p>
            <a:pPr algn="just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The Court House is the first building on the left. In the centre of the picture you can see the stone clock.</a:t>
            </a:r>
            <a:endParaRPr lang="el-GR" sz="28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 smtClean="0"/>
              <a:t>The old stone clock.</a:t>
            </a:r>
            <a:endParaRPr lang="el-GR" cap="none" dirty="0"/>
          </a:p>
        </p:txBody>
      </p:sp>
      <p:pic>
        <p:nvPicPr>
          <p:cNvPr id="5122" name="Picture 2" descr="F:\ΔΙΚΑΣΤΗΡΙΑ\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412776"/>
            <a:ext cx="7379974" cy="5088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en-US" cap="none" dirty="0" smtClean="0"/>
              <a:t>The </a:t>
            </a:r>
            <a:r>
              <a:rPr lang="en-US" cap="none" dirty="0" err="1" smtClean="0"/>
              <a:t>Orologiou</a:t>
            </a:r>
            <a:r>
              <a:rPr lang="en-US" cap="none" dirty="0" smtClean="0"/>
              <a:t> square in 1930.</a:t>
            </a:r>
            <a:br>
              <a:rPr lang="en-US" cap="none" dirty="0" smtClean="0"/>
            </a:br>
            <a:r>
              <a:rPr lang="en-US" cap="none" dirty="0" smtClean="0"/>
              <a:t>On the right, you can see the Court House.</a:t>
            </a:r>
            <a:endParaRPr lang="el-GR" cap="none" dirty="0"/>
          </a:p>
        </p:txBody>
      </p:sp>
      <p:pic>
        <p:nvPicPr>
          <p:cNvPr id="3074" name="Picture 2" descr="F:\ΔΙΚΑΣΤΗΡΙΑ\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700808"/>
            <a:ext cx="7056784" cy="462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In 1960’s</a:t>
            </a:r>
            <a:endParaRPr lang="el-GR" cap="none" dirty="0"/>
          </a:p>
        </p:txBody>
      </p:sp>
      <p:pic>
        <p:nvPicPr>
          <p:cNvPr id="3" name="2 - Εικόνα" descr="P22126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19672" y="1628800"/>
            <a:ext cx="6108171" cy="4581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The Court House today</a:t>
            </a:r>
            <a:endParaRPr lang="el-GR" cap="none" dirty="0"/>
          </a:p>
        </p:txBody>
      </p:sp>
      <p:pic>
        <p:nvPicPr>
          <p:cNvPr id="2050" name="Picture 2" descr="F:\ΔΙΚΑΣΤΗΡΙΑ\P22126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268760"/>
            <a:ext cx="7099690" cy="5324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328</TotalTime>
  <Words>215</Words>
  <Application>Microsoft Office PowerPoint</Application>
  <PresentationFormat>Προβολή στην οθόνη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3" baseType="lpstr">
      <vt:lpstr>Trek</vt:lpstr>
      <vt:lpstr>The court house Veria</vt:lpstr>
      <vt:lpstr>The Court House</vt:lpstr>
      <vt:lpstr>The surrender of the town to greeks. October 1912</vt:lpstr>
      <vt:lpstr>description</vt:lpstr>
      <vt:lpstr>Διαφάνεια 5</vt:lpstr>
      <vt:lpstr>The old stone clock.</vt:lpstr>
      <vt:lpstr>The Orologiou square in 1930. On the right, you can see the Court House.</vt:lpstr>
      <vt:lpstr>In 1960’s</vt:lpstr>
      <vt:lpstr>The Court House today</vt:lpstr>
      <vt:lpstr>          The main entrance</vt:lpstr>
      <vt:lpstr>A courtroom</vt:lpstr>
      <vt:lpstr>Διαφάνεια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ΤΟ  ΔΙΚΑΣΤΙΚΟ  ΜΕΓΑΡΟ</dc:title>
  <dc:creator>κατερινα</dc:creator>
  <cp:lastModifiedBy>user</cp:lastModifiedBy>
  <cp:revision>41</cp:revision>
  <dcterms:created xsi:type="dcterms:W3CDTF">2011-04-12T19:23:36Z</dcterms:created>
  <dcterms:modified xsi:type="dcterms:W3CDTF">2011-05-13T07:24:20Z</dcterms:modified>
</cp:coreProperties>
</file>